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4" r:id="rId4"/>
    <p:sldId id="269" r:id="rId5"/>
    <p:sldId id="270" r:id="rId6"/>
    <p:sldId id="27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9727-ED1A-4DF0-BB91-34EDD14DA073}" type="datetimeFigureOut">
              <a:rPr lang="en-IE" smtClean="0"/>
              <a:t>07/05/2020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AA43-119F-4EE2-8D50-B7B98EB559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36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B91-DB27-428D-A9A7-91A9DFC74F01}" type="datetime1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9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23B-9692-4CCB-A05A-33376AE9FB7B}" type="datetime1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255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9208-E0AC-4E28-92D6-F681A15C1609}" type="datetime1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780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C89E-7235-4461-A497-969E62500741}" type="datetime1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07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4C8-20D5-48FA-8F13-8B11DBC88DD1}" type="datetime1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013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CF72-EC6D-4A2D-9D6D-8327F550041B}" type="datetime1">
              <a:rPr lang="en-IE" smtClean="0"/>
              <a:t>07/05/2020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272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87A-042D-4355-853F-676E8B31EEE9}" type="datetime1">
              <a:rPr lang="en-IE" smtClean="0"/>
              <a:t>07/05/2020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68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A5DC-4F63-40D3-9D53-C0ECDF02A035}" type="datetime1">
              <a:rPr lang="en-IE" smtClean="0"/>
              <a:t>07/05/2020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857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69B-5BA5-427F-94D8-3EDFB813226B}" type="datetime1">
              <a:rPr lang="en-IE" smtClean="0"/>
              <a:t>07/05/2020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626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451-6079-422F-98CD-073202471041}" type="datetime1">
              <a:rPr lang="en-IE" smtClean="0"/>
              <a:t>07/05/2020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380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3D11-87B1-4AE8-8BE5-32212DF1FBFC}" type="datetime1">
              <a:rPr lang="en-IE" smtClean="0"/>
              <a:t>07/05/2020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392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D60C-7FEF-4CA6-B1BF-01BBFB95E807}" type="datetime1">
              <a:rPr lang="en-IE" smtClean="0"/>
              <a:t>07/05/2020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668E-5DC7-4E3B-A187-911908556A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3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Algerian" panose="04020705040A02060702" pitchFamily="82" charset="0"/>
              </a:rPr>
              <a:t>Prisms</a:t>
            </a:r>
            <a:endParaRPr lang="en-IE" sz="6600" b="1" dirty="0"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1</a:t>
            </a:fld>
            <a:endParaRPr lang="en-IE"/>
          </a:p>
        </p:txBody>
      </p:sp>
      <p:sp>
        <p:nvSpPr>
          <p:cNvPr id="7" name="AutoShape 6" descr="cuboid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Prism </a:t>
            </a:r>
            <a:r>
              <a:rPr lang="en-US" dirty="0" smtClean="0">
                <a:latin typeface="Comic Sans MS" panose="030F0702030302020204" pitchFamily="66" charset="0"/>
              </a:rPr>
              <a:t>is a 3D shape which has </a:t>
            </a:r>
            <a:r>
              <a:rPr lang="en-US" dirty="0">
                <a:latin typeface="Comic Sans MS" panose="030F0702030302020204" pitchFamily="66" charset="0"/>
              </a:rPr>
              <a:t>two </a:t>
            </a:r>
            <a:r>
              <a:rPr lang="en-US" dirty="0" smtClean="0">
                <a:latin typeface="Comic Sans MS" panose="030F0702030302020204" pitchFamily="66" charset="0"/>
              </a:rPr>
              <a:t>ends that </a:t>
            </a:r>
            <a:r>
              <a:rPr lang="en-US" dirty="0">
                <a:latin typeface="Comic Sans MS" panose="030F0702030302020204" pitchFamily="66" charset="0"/>
              </a:rPr>
              <a:t>are exactly the same shape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 Prism has the same cross section all the way through!</a:t>
            </a:r>
          </a:p>
          <a:p>
            <a:pPr marL="0" indent="0">
              <a:buNone/>
            </a:pPr>
            <a:endParaRPr lang="en-US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Comic Sans MS" panose="030F0702030302020204" pitchFamily="66" charset="0"/>
              </a:rPr>
              <a:t>What is a  Cross Section 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If I slice straight down through a prism – the shape on the end after slicing will be exactly the same as before slicing !!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Example on next slide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0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Cross Section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2</a:t>
            </a:fld>
            <a:endParaRPr lang="en-IE"/>
          </a:p>
        </p:txBody>
      </p:sp>
      <p:pic>
        <p:nvPicPr>
          <p:cNvPr id="5122" name="Picture 2" descr="Triangular Prism 5 Illustration - Twink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34" y="1954842"/>
            <a:ext cx="6000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98" y="1983664"/>
            <a:ext cx="1270845" cy="1370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7527" y="2090794"/>
            <a:ext cx="1638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If I slice through this Triangular Prism – I will be left with a Triangle shape – it doesn’t matter where I slice through!</a:t>
            </a:r>
            <a:endParaRPr lang="en-I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2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More Facts about Prisms</a:t>
            </a:r>
            <a:endParaRPr lang="en-IE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2317"/>
            <a:ext cx="10679199" cy="372969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A prism is a solid object </a:t>
            </a:r>
            <a:r>
              <a:rPr lang="en-US" sz="3600" dirty="0" smtClean="0">
                <a:latin typeface="Comic Sans MS" panose="030F0702030302020204" pitchFamily="66" charset="0"/>
              </a:rPr>
              <a:t>with identical </a:t>
            </a:r>
            <a:r>
              <a:rPr lang="en-US" sz="3600" dirty="0">
                <a:latin typeface="Comic Sans MS" panose="030F0702030302020204" pitchFamily="66" charset="0"/>
              </a:rPr>
              <a:t>ends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Prisms are polyhedrons which means that all of their faces are flat – They have </a:t>
            </a:r>
            <a:r>
              <a:rPr lang="en-US" sz="3600" b="1" dirty="0" smtClean="0">
                <a:latin typeface="champ"/>
              </a:rPr>
              <a:t>No </a:t>
            </a:r>
            <a:r>
              <a:rPr lang="en-US" sz="3600" b="1" dirty="0">
                <a:latin typeface="champ"/>
              </a:rPr>
              <a:t>Curves</a:t>
            </a:r>
            <a:r>
              <a:rPr lang="en-US" sz="3600" b="1" dirty="0" smtClean="0">
                <a:latin typeface="champ"/>
              </a:rPr>
              <a:t>!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Each end of a prism is called a base</a:t>
            </a:r>
            <a:endParaRPr lang="en-US" sz="3600" dirty="0">
              <a:latin typeface="Comic Sans MS" panose="030F0702030302020204" pitchFamily="66" charset="0"/>
            </a:endParaRP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3</a:t>
            </a:fld>
            <a:endParaRPr lang="en-IE"/>
          </a:p>
        </p:txBody>
      </p:sp>
      <p:sp>
        <p:nvSpPr>
          <p:cNvPr id="5" name="AutoShape 2" descr="pentagonal prism"/>
          <p:cNvSpPr>
            <a:spLocks noChangeAspect="1" noChangeArrowheads="1"/>
          </p:cNvSpPr>
          <p:nvPr/>
        </p:nvSpPr>
        <p:spPr bwMode="auto">
          <a:xfrm>
            <a:off x="155575" y="-152400"/>
            <a:ext cx="309542" cy="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pentagonal prism"/>
          <p:cNvSpPr>
            <a:spLocks noChangeAspect="1" noChangeArrowheads="1"/>
          </p:cNvSpPr>
          <p:nvPr/>
        </p:nvSpPr>
        <p:spPr bwMode="auto">
          <a:xfrm>
            <a:off x="307975" y="0"/>
            <a:ext cx="309542" cy="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2" descr="Prism not cyl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770" y="3741401"/>
            <a:ext cx="13144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3159" y="4465122"/>
            <a:ext cx="345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E.G – A cylinder is not a prism because it has curved  sides</a:t>
            </a:r>
            <a:endParaRPr lang="en-IE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3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atin typeface="Comic Sans MS" panose="030F0702030302020204" pitchFamily="66" charset="0"/>
              </a:rPr>
              <a:t>Examples of Regular Prisms</a:t>
            </a:r>
            <a:endParaRPr lang="en-IE" b="1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4</a:t>
            </a:fld>
            <a:endParaRPr lang="en-I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784445"/>
            <a:ext cx="4258211" cy="14927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Rectangular prisms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6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12 edges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8 vertices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edges that are not all the same length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  </a:t>
            </a:r>
            <a:endParaRPr kumimoji="0" lang="en-US" altLang="en-US" sz="9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regular"/>
            </a:endParaRPr>
          </a:p>
        </p:txBody>
      </p:sp>
      <p:pic>
        <p:nvPicPr>
          <p:cNvPr id="1026" name="Picture 2" descr="Rectangular P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6756"/>
            <a:ext cx="2857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0816" y="1964094"/>
            <a:ext cx="2743200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Triangular prisms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5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2 triangular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3 rectangular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  </a:t>
            </a:r>
            <a:endParaRPr kumimoji="0" lang="en-US" altLang="en-US" sz="97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regular"/>
            </a:endParaRPr>
          </a:p>
        </p:txBody>
      </p:sp>
      <p:pic>
        <p:nvPicPr>
          <p:cNvPr id="1028" name="Picture 4" descr="Triangular P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66" y="3840719"/>
            <a:ext cx="28575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5</a:t>
            </a:fld>
            <a:endParaRPr lang="en-I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916195"/>
            <a:ext cx="3825347" cy="22621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Pentagonal prisms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7 faces</a:t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2 pentagonal faces</a:t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5 rectangular faces</a:t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15 edges</a:t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10 vertices</a:t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  </a:t>
            </a:r>
            <a:r>
              <a:rPr kumimoji="0" lang="en-US" altLang="en-US" sz="111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11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endParaRPr kumimoji="0" lang="en-US" altLang="en-US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robotoregular"/>
            </a:endParaRPr>
          </a:p>
        </p:txBody>
      </p:sp>
      <p:pic>
        <p:nvPicPr>
          <p:cNvPr id="2050" name="Picture 2" descr="Pentagonal P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45" y="1833067"/>
            <a:ext cx="3761055" cy="29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atin typeface="Comic Sans MS" panose="030F0702030302020204" pitchFamily="66" charset="0"/>
              </a:rPr>
              <a:t>More Examples of Regular Prisms</a:t>
            </a:r>
            <a:endParaRPr lang="en-IE" b="1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6</a:t>
            </a:fld>
            <a:endParaRPr lang="en-I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56186" y="1870075"/>
            <a:ext cx="2743200" cy="16927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Hexagonal prisms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8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2 hexagonal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6 rectangular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18 edges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12 vertices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  </a:t>
            </a:r>
            <a:endParaRPr kumimoji="0" lang="en-US" altLang="en-US" sz="97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regular"/>
            </a:endParaRPr>
          </a:p>
        </p:txBody>
      </p:sp>
      <p:pic>
        <p:nvPicPr>
          <p:cNvPr id="3074" name="Picture 2" descr="Hexagonal Pr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86" y="3777900"/>
            <a:ext cx="11620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9404" y="1870074"/>
            <a:ext cx="3458458" cy="16927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Octagonal prisms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10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2 octagonal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8 rectangular faces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24 edges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• 16 vertices</a:t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</a:b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regular"/>
              </a:rPr>
              <a:t>  </a:t>
            </a:r>
            <a:endParaRPr kumimoji="0" lang="en-US" altLang="en-US" sz="1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regular"/>
            </a:endParaRPr>
          </a:p>
        </p:txBody>
      </p:sp>
      <p:pic>
        <p:nvPicPr>
          <p:cNvPr id="3076" name="Picture 4" descr="Octagonal P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47" y="4061361"/>
            <a:ext cx="2736272" cy="16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8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668E-5DC7-4E3B-A187-911908556A1C}" type="slidenum">
              <a:rPr lang="en-IE" smtClean="0"/>
              <a:t>7</a:t>
            </a:fld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401" y="3820410"/>
            <a:ext cx="5572125" cy="809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766" y="4229822"/>
            <a:ext cx="365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Do these activities into your copies</a:t>
            </a:r>
            <a:r>
              <a:rPr lang="en-US" dirty="0" smtClean="0"/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659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203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champ</vt:lpstr>
      <vt:lpstr>Comic Sans MS</vt:lpstr>
      <vt:lpstr>robotoregular</vt:lpstr>
      <vt:lpstr>Office Theme</vt:lpstr>
      <vt:lpstr>Prisms</vt:lpstr>
      <vt:lpstr>Cross Section</vt:lpstr>
      <vt:lpstr>More Facts about Prisms</vt:lpstr>
      <vt:lpstr>Examples of Regular Prisms</vt:lpstr>
      <vt:lpstr>PowerPoint Presentation</vt:lpstr>
      <vt:lpstr>More Examples of Regular Prisms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Gaffey</dc:creator>
  <cp:lastModifiedBy>Geraldine Gaffey</cp:lastModifiedBy>
  <cp:revision>14</cp:revision>
  <dcterms:created xsi:type="dcterms:W3CDTF">2020-05-03T22:21:29Z</dcterms:created>
  <dcterms:modified xsi:type="dcterms:W3CDTF">2020-05-07T21:27:55Z</dcterms:modified>
</cp:coreProperties>
</file>