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70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46DA-1352-47EF-ACD9-C6A113818FA1}" type="datetimeFigureOut">
              <a:rPr lang="en-IE" smtClean="0"/>
              <a:t>23/04/2020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F0EC-09BC-4D74-BB4E-172B53FFCFE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678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6CAA-4691-43FD-882A-E97B71ABC78A}" type="datetime1">
              <a:rPr lang="en-IE" smtClean="0"/>
              <a:t>23/04/2020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86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F0D2-A4A7-4184-8503-7B1F3D639556}" type="datetime1">
              <a:rPr lang="en-IE" smtClean="0"/>
              <a:t>23/04/2020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200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79E-028A-49B5-810D-E130FEB2CC1F}" type="datetime1">
              <a:rPr lang="en-IE" smtClean="0"/>
              <a:t>23/04/2020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105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CF2F-2D89-49F7-AFF9-FC0F9C5F0EA6}" type="datetime1">
              <a:rPr lang="en-IE" smtClean="0"/>
              <a:t>23/04/2020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065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6BFD-02EF-422F-888F-FA5ADEE42206}" type="datetime1">
              <a:rPr lang="en-IE" smtClean="0"/>
              <a:t>23/04/2020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348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BE5F-04CD-4237-A11B-67BF54CEC962}" type="datetime1">
              <a:rPr lang="en-IE" smtClean="0"/>
              <a:t>23/04/2020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025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29F-DB96-479A-8ABF-043BDC9160E9}" type="datetime1">
              <a:rPr lang="en-IE" smtClean="0"/>
              <a:t>23/04/2020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127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8878-58D7-465D-A7D6-7DEB01934AF4}" type="datetime1">
              <a:rPr lang="en-IE" smtClean="0"/>
              <a:t>23/04/2020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416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49A4-6FD2-4626-88BC-CC00F3476D4C}" type="datetime1">
              <a:rPr lang="en-IE" smtClean="0"/>
              <a:t>23/04/2020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635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0B51-92B2-464A-A44B-7D828095024D}" type="datetime1">
              <a:rPr lang="en-IE" smtClean="0"/>
              <a:t>23/04/2020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850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C743-A65A-46F5-AABA-B01BC80A39E0}" type="datetime1">
              <a:rPr lang="en-IE" smtClean="0"/>
              <a:t>23/04/2020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030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83E5-4CEF-4CB4-8BE3-BFA0267DE069}" type="datetime1">
              <a:rPr lang="en-IE" smtClean="0"/>
              <a:t>23/04/2020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BFAC-432F-4E1D-9A67-6A2621F7FE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78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66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5</a:t>
            </a:r>
            <a:r>
              <a:rPr lang="en-IE" sz="6600" b="1" baseline="30000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th</a:t>
            </a:r>
            <a:r>
              <a:rPr lang="en-IE" sz="66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 Class Directed Numbers</a:t>
            </a:r>
            <a:endParaRPr lang="en-IE" sz="66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b="1" dirty="0" smtClean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r>
              <a:rPr lang="en-IE" sz="4000" b="1" dirty="0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My Goal is </a:t>
            </a:r>
          </a:p>
          <a:p>
            <a:endParaRPr lang="en-IE" sz="4000" b="1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IE" sz="4000" b="1" dirty="0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to see that there are numbers less than zero and use them</a:t>
            </a:r>
            <a:endParaRPr lang="en-IE" sz="4000" b="1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11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730" y="365125"/>
            <a:ext cx="4990070" cy="1325563"/>
          </a:xfrm>
        </p:spPr>
        <p:txBody>
          <a:bodyPr>
            <a:normAutofit/>
          </a:bodyPr>
          <a:lstStyle/>
          <a:p>
            <a:pPr algn="ctr"/>
            <a:r>
              <a:rPr lang="en-IE" sz="54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Let’s Revise Friday</a:t>
            </a:r>
            <a:endParaRPr lang="en-IE" sz="54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3" y="1690687"/>
            <a:ext cx="6806227" cy="55324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266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Happy Friday Girls!</a:t>
            </a:r>
            <a:endParaRPr lang="en-IE" b="1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99CC00"/>
                </a:solidFill>
                <a:latin typeface="Algerian" panose="04020705040A02060702" pitchFamily="82" charset="0"/>
              </a:rPr>
              <a:t>Well Done! </a:t>
            </a:r>
          </a:p>
          <a:p>
            <a:pPr marL="0" indent="0">
              <a:buNone/>
            </a:pPr>
            <a:endParaRPr lang="en-IE" dirty="0" smtClean="0">
              <a:solidFill>
                <a:srgbClr val="99CC00"/>
              </a:solidFill>
              <a:latin typeface="Algerian" panose="04020705040A02060702" pitchFamily="82" charset="0"/>
            </a:endParaRPr>
          </a:p>
          <a:p>
            <a:r>
              <a:rPr lang="en-IE" dirty="0" smtClean="0">
                <a:solidFill>
                  <a:srgbClr val="99CC00"/>
                </a:solidFill>
                <a:latin typeface="Algerian" panose="04020705040A02060702" pitchFamily="82" charset="0"/>
              </a:rPr>
              <a:t>There is nothing negative about us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99CC00"/>
                </a:solidFill>
                <a:latin typeface="Algerian" panose="04020705040A02060702" pitchFamily="82" charset="0"/>
              </a:rPr>
              <a:t> </a:t>
            </a:r>
          </a:p>
          <a:p>
            <a:r>
              <a:rPr lang="en-IE" dirty="0" smtClean="0">
                <a:solidFill>
                  <a:srgbClr val="99CC00"/>
                </a:solidFill>
                <a:latin typeface="Algerian" panose="04020705040A02060702" pitchFamily="82" charset="0"/>
              </a:rPr>
              <a:t>WE Rock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BFAC-432F-4E1D-9A67-6A2621F7FEE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830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41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Agency FB</vt:lpstr>
      <vt:lpstr>Algerian</vt:lpstr>
      <vt:lpstr>Arial</vt:lpstr>
      <vt:lpstr>Calibri</vt:lpstr>
      <vt:lpstr>Calibri Light</vt:lpstr>
      <vt:lpstr>Office Theme</vt:lpstr>
      <vt:lpstr>5th Class Directed Numbers</vt:lpstr>
      <vt:lpstr>Let’s Revise Friday</vt:lpstr>
      <vt:lpstr>Happy Friday Girls!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Gaffey</dc:creator>
  <cp:lastModifiedBy>Geraldine Gaffey</cp:lastModifiedBy>
  <cp:revision>22</cp:revision>
  <dcterms:created xsi:type="dcterms:W3CDTF">2020-04-06T13:38:34Z</dcterms:created>
  <dcterms:modified xsi:type="dcterms:W3CDTF">2020-04-23T20:16:55Z</dcterms:modified>
</cp:coreProperties>
</file>