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180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592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088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33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485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862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810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331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03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5062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829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0514E-B390-41F4-A74B-C567D96A9E2D}" type="datetimeFigureOut">
              <a:rPr lang="en-IE" smtClean="0"/>
              <a:t>17/05/2020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09471-AAAC-4DB8-A080-A02D016256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044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Arial Rounded MT Bold" panose="020F0704030504030204" pitchFamily="34" charset="0"/>
              </a:rPr>
              <a:t>Length</a:t>
            </a:r>
            <a:endParaRPr lang="en-IE" sz="6600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 Rounded MT Bold" panose="020F0704030504030204" pitchFamily="34" charset="0"/>
              </a:rPr>
              <a:t>My goal : To Estimate and Measure Length and Perimeter</a:t>
            </a:r>
            <a:endParaRPr lang="en-IE" sz="40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066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4960" y="838200"/>
            <a:ext cx="7381714" cy="53387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9554" y="1386840"/>
            <a:ext cx="235664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Do exercise into copy..  I’ve done no. 1:</a:t>
            </a:r>
          </a:p>
          <a:p>
            <a:endParaRPr lang="en-US" sz="2000" dirty="0">
              <a:latin typeface="Arial Rounded MT Bold" panose="020F0704030504030204" pitchFamily="34" charset="0"/>
            </a:endParaRPr>
          </a:p>
          <a:p>
            <a:r>
              <a:rPr lang="en-US" sz="2000" dirty="0" smtClean="0">
                <a:latin typeface="Arial Rounded MT Bold" panose="020F0704030504030204" pitchFamily="34" charset="0"/>
              </a:rPr>
              <a:t>1.  2mm = 0.2cm</a:t>
            </a:r>
            <a:endParaRPr lang="en-IE" sz="20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9554" y="838200"/>
            <a:ext cx="2143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Rounded MT Bold" panose="020F0704030504030204" pitchFamily="34" charset="0"/>
              </a:rPr>
              <a:t>Revision</a:t>
            </a:r>
            <a:endParaRPr lang="en-IE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61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16281"/>
            <a:ext cx="9191625" cy="48899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77400" y="248412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Draw  renaming chart into copy  and complete</a:t>
            </a:r>
            <a:endParaRPr lang="en-IE" sz="240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42249" y="1661160"/>
            <a:ext cx="1640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Revision</a:t>
            </a:r>
            <a:endParaRPr lang="en-IE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544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36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Length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Geraldine Gaffey</dc:creator>
  <cp:lastModifiedBy>Geraldine Gaffey</cp:lastModifiedBy>
  <cp:revision>3</cp:revision>
  <dcterms:created xsi:type="dcterms:W3CDTF">2020-05-15T16:52:34Z</dcterms:created>
  <dcterms:modified xsi:type="dcterms:W3CDTF">2020-05-17T10:19:34Z</dcterms:modified>
</cp:coreProperties>
</file>