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170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194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28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824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590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669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885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454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619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730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523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72B32-CA7C-4DEB-A7A4-B0D84F371ABB}" type="datetimeFigureOut">
              <a:rPr lang="en-IE" smtClean="0"/>
              <a:t>29/04/2020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AA3AA-F066-404C-B27E-C8064871022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69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sz="67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5</a:t>
            </a:r>
            <a:r>
              <a:rPr lang="en-IE" sz="6700" b="1" baseline="30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th</a:t>
            </a:r>
            <a:r>
              <a:rPr lang="en-IE" sz="67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 Class Maths </a:t>
            </a:r>
            <a:br>
              <a:rPr lang="en-IE" sz="67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</a:br>
            <a:endParaRPr lang="en-IE" sz="6700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sz="54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Topic: Weight</a:t>
            </a:r>
          </a:p>
          <a:p>
            <a:endParaRPr lang="en-IE" sz="5400" b="1" dirty="0" smtClean="0">
              <a:solidFill>
                <a:srgbClr val="002060"/>
              </a:solidFill>
              <a:latin typeface="Agency FB" panose="020B0503020202020204" pitchFamily="34" charset="0"/>
            </a:endParaRPr>
          </a:p>
          <a:p>
            <a:r>
              <a:rPr lang="en-IE" sz="39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Goal: To estimate weight and carry out weight operations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230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76421" y="-73379"/>
            <a:ext cx="6604000" cy="6750759"/>
          </a:xfrm>
        </p:spPr>
      </p:pic>
      <p:sp>
        <p:nvSpPr>
          <p:cNvPr id="5" name="TextBox 4"/>
          <p:cNvSpPr txBox="1"/>
          <p:nvPr/>
        </p:nvSpPr>
        <p:spPr>
          <a:xfrm>
            <a:off x="0" y="1241778"/>
            <a:ext cx="3296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omic Sans MS" panose="030F0702030302020204" pitchFamily="66" charset="0"/>
              </a:rPr>
              <a:t>Do It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1 Draw the number line in your copy and match the fractions/decimals with their place on the number line</a:t>
            </a:r>
            <a:endParaRPr lang="en-IE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06044"/>
            <a:ext cx="22957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omic Sans MS" panose="030F0702030302020204" pitchFamily="66" charset="0"/>
              </a:rPr>
              <a:t>Solve It  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Work out the answers to Questions 1 – 6  in your copy</a:t>
            </a:r>
            <a:endParaRPr lang="en-IE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023555"/>
            <a:ext cx="2036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omic Sans MS" panose="030F0702030302020204" pitchFamily="66" charset="0"/>
              </a:rPr>
              <a:t>Say It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Answer the questions in this section orally</a:t>
            </a:r>
            <a:endParaRPr lang="en-I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Comic Sans MS</vt:lpstr>
      <vt:lpstr>Office Theme</vt:lpstr>
      <vt:lpstr>  5th Class Maths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5th Class Maths  </dc:title>
  <dc:creator>Geraldine Gaffey</dc:creator>
  <cp:lastModifiedBy>Geraldine Gaffey</cp:lastModifiedBy>
  <cp:revision>1</cp:revision>
  <dcterms:created xsi:type="dcterms:W3CDTF">2020-04-28T23:30:06Z</dcterms:created>
  <dcterms:modified xsi:type="dcterms:W3CDTF">2020-04-28T23:30:34Z</dcterms:modified>
</cp:coreProperties>
</file>