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D559D-11DA-48FA-A3AD-D3263C22FA46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7F92C-D62F-4BB5-B319-BD916FE9AC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571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5733-2828-42F7-9B46-7D0814022A3D}" type="datetime1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439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F89C-ED42-45DD-A05B-8DAC42E0FF4E}" type="datetime1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317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46AC-3C42-4855-898F-3BAD765FCD3A}" type="datetime1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482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29A9-E8C1-4420-AB3C-170641ED05F5}" type="datetime1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130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E160-59F1-4AA2-9128-E174730822B4}" type="datetime1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170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2B77-1594-4B5C-A98C-16361A7F065E}" type="datetime1">
              <a:rPr lang="en-IE" smtClean="0"/>
              <a:t>27/04/2020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416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9961-DDFC-441B-BFE7-42A64167AECB}" type="datetime1">
              <a:rPr lang="en-IE" smtClean="0"/>
              <a:t>27/04/2020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323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3C29-1D50-4879-9D80-33B45BA9AA3F}" type="datetime1">
              <a:rPr lang="en-IE" smtClean="0"/>
              <a:t>27/04/2020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10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7E93-9AF1-4F4A-963A-8D2CA8ED137E}" type="datetime1">
              <a:rPr lang="en-IE" smtClean="0"/>
              <a:t>27/04/2020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278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16FC-D15D-40D2-96F1-08D903B158A0}" type="datetime1">
              <a:rPr lang="en-IE" smtClean="0"/>
              <a:t>27/04/2020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743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EC22-C918-43A3-A595-8C8A7BBA5EE1}" type="datetime1">
              <a:rPr lang="en-IE" smtClean="0"/>
              <a:t>27/04/2020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007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853B-2B9B-4A0D-97ED-1EAE75EF0023}" type="datetime1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48719-35B3-4FDA-90DA-6FDEF5AAAE5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704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6</a:t>
            </a:r>
            <a:r>
              <a:rPr lang="en-IE" b="1" baseline="30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th</a:t>
            </a:r>
            <a:r>
              <a:rPr lang="en-IE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 Class Maths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E" sz="36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Topic: Weight</a:t>
            </a:r>
          </a:p>
          <a:p>
            <a:endParaRPr lang="en-IE" sz="3600" b="1" dirty="0" smtClean="0">
              <a:solidFill>
                <a:srgbClr val="002060"/>
              </a:solidFill>
              <a:latin typeface="Agency FB" panose="020B0503020202020204" pitchFamily="34" charset="0"/>
            </a:endParaRPr>
          </a:p>
          <a:p>
            <a:r>
              <a:rPr lang="en-IE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Goal: To estimate weight and carry out weight operations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8719-35B3-4FDA-90DA-6FDEF5AAAE5E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698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78764" y="528969"/>
            <a:ext cx="5681839" cy="5617324"/>
          </a:xfrm>
        </p:spPr>
      </p:pic>
      <p:sp>
        <p:nvSpPr>
          <p:cNvPr id="2" name="TextBox 1"/>
          <p:cNvSpPr txBox="1"/>
          <p:nvPr/>
        </p:nvSpPr>
        <p:spPr>
          <a:xfrm>
            <a:off x="8331200" y="1524000"/>
            <a:ext cx="271344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Tuesday </a:t>
            </a:r>
          </a:p>
          <a:p>
            <a:pPr algn="ctr"/>
            <a:r>
              <a:rPr lang="en-US" sz="2800" dirty="0" smtClean="0"/>
              <a:t>Do A ( 1 &amp; 2)</a:t>
            </a:r>
          </a:p>
          <a:p>
            <a:pPr algn="ctr"/>
            <a:r>
              <a:rPr lang="en-US" sz="2800" dirty="0" smtClean="0"/>
              <a:t>&amp;</a:t>
            </a:r>
          </a:p>
          <a:p>
            <a:pPr algn="ctr"/>
            <a:r>
              <a:rPr lang="en-US" sz="2800" dirty="0" smtClean="0"/>
              <a:t>B (1,2,3 &amp; 4)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17825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Agency FB</vt:lpstr>
      <vt:lpstr>Arial</vt:lpstr>
      <vt:lpstr>Calibri</vt:lpstr>
      <vt:lpstr>Calibri Light</vt:lpstr>
      <vt:lpstr>Office Theme</vt:lpstr>
      <vt:lpstr>6th Class Maths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Class Maths</dc:title>
  <dc:creator>Geraldine Gaffey</dc:creator>
  <cp:lastModifiedBy>Geraldine Gaffey</cp:lastModifiedBy>
  <cp:revision>2</cp:revision>
  <dcterms:created xsi:type="dcterms:W3CDTF">2020-04-25T20:20:34Z</dcterms:created>
  <dcterms:modified xsi:type="dcterms:W3CDTF">2020-04-27T12:18:28Z</dcterms:modified>
</cp:coreProperties>
</file>