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D559D-11DA-48FA-A3AD-D3263C22FA46}" type="datetimeFigureOut">
              <a:rPr lang="en-IE" smtClean="0"/>
              <a:t>28/04/2020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7F92C-D62F-4BB5-B319-BD916FE9AC3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25719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5733-2828-42F7-9B46-7D0814022A3D}" type="datetime1">
              <a:rPr lang="en-IE" smtClean="0"/>
              <a:t>28/04/2020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8719-35B3-4FDA-90DA-6FDEF5AAAE5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4396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F89C-ED42-45DD-A05B-8DAC42E0FF4E}" type="datetime1">
              <a:rPr lang="en-IE" smtClean="0"/>
              <a:t>28/04/2020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8719-35B3-4FDA-90DA-6FDEF5AAAE5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3174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46AC-3C42-4855-898F-3BAD765FCD3A}" type="datetime1">
              <a:rPr lang="en-IE" smtClean="0"/>
              <a:t>28/04/2020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8719-35B3-4FDA-90DA-6FDEF5AAAE5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34820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29A9-E8C1-4420-AB3C-170641ED05F5}" type="datetime1">
              <a:rPr lang="en-IE" smtClean="0"/>
              <a:t>28/04/2020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8719-35B3-4FDA-90DA-6FDEF5AAAE5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61307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E160-59F1-4AA2-9128-E174730822B4}" type="datetime1">
              <a:rPr lang="en-IE" smtClean="0"/>
              <a:t>28/04/2020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8719-35B3-4FDA-90DA-6FDEF5AAAE5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11706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2B77-1594-4B5C-A98C-16361A7F065E}" type="datetime1">
              <a:rPr lang="en-IE" smtClean="0"/>
              <a:t>28/04/2020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8719-35B3-4FDA-90DA-6FDEF5AAAE5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4416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9961-DDFC-441B-BFE7-42A64167AECB}" type="datetime1">
              <a:rPr lang="en-IE" smtClean="0"/>
              <a:t>28/04/2020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8719-35B3-4FDA-90DA-6FDEF5AAAE5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0323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3C29-1D50-4879-9D80-33B45BA9AA3F}" type="datetime1">
              <a:rPr lang="en-IE" smtClean="0"/>
              <a:t>28/04/2020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8719-35B3-4FDA-90DA-6FDEF5AAAE5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810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7E93-9AF1-4F4A-963A-8D2CA8ED137E}" type="datetime1">
              <a:rPr lang="en-IE" smtClean="0"/>
              <a:t>28/04/2020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8719-35B3-4FDA-90DA-6FDEF5AAAE5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0278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16FC-D15D-40D2-96F1-08D903B158A0}" type="datetime1">
              <a:rPr lang="en-IE" smtClean="0"/>
              <a:t>28/04/2020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8719-35B3-4FDA-90DA-6FDEF5AAAE5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7435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EC22-C918-43A3-A595-8C8A7BBA5EE1}" type="datetime1">
              <a:rPr lang="en-IE" smtClean="0"/>
              <a:t>28/04/2020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8719-35B3-4FDA-90DA-6FDEF5AAAE5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8007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6853B-2B9B-4A0D-97ED-1EAE75EF0023}" type="datetime1">
              <a:rPr lang="en-IE" smtClean="0"/>
              <a:t>28/04/2020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48719-35B3-4FDA-90DA-6FDEF5AAAE5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704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6</a:t>
            </a:r>
            <a:r>
              <a:rPr lang="en-IE" b="1" baseline="30000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th</a:t>
            </a:r>
            <a:r>
              <a:rPr lang="en-IE" b="1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 Class Maths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E" sz="3600" b="1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Topic: Weight</a:t>
            </a:r>
          </a:p>
          <a:p>
            <a:endParaRPr lang="en-IE" sz="3600" b="1" dirty="0" smtClean="0">
              <a:solidFill>
                <a:srgbClr val="002060"/>
              </a:solidFill>
              <a:latin typeface="Agency FB" panose="020B0503020202020204" pitchFamily="34" charset="0"/>
            </a:endParaRPr>
          </a:p>
          <a:p>
            <a:r>
              <a:rPr lang="en-IE" b="1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Goal: To estimate weight and carry out weight operations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8719-35B3-4FDA-90DA-6FDEF5AAAE5E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6983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09975" y="1139629"/>
            <a:ext cx="6643508" cy="4793236"/>
          </a:xfrm>
        </p:spPr>
      </p:pic>
      <p:sp>
        <p:nvSpPr>
          <p:cNvPr id="2" name="TextBox 1"/>
          <p:cNvSpPr txBox="1"/>
          <p:nvPr/>
        </p:nvSpPr>
        <p:spPr>
          <a:xfrm>
            <a:off x="8207022" y="1546578"/>
            <a:ext cx="32286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>
                <a:latin typeface="Comic Sans MS" panose="030F0702030302020204" pitchFamily="66" charset="0"/>
              </a:rPr>
              <a:t>Do A, B &amp; C into your copy</a:t>
            </a:r>
            <a:endParaRPr lang="en-IE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360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Agency FB</vt:lpstr>
      <vt:lpstr>Arial</vt:lpstr>
      <vt:lpstr>Calibri</vt:lpstr>
      <vt:lpstr>Calibri Light</vt:lpstr>
      <vt:lpstr>Comic Sans MS</vt:lpstr>
      <vt:lpstr>Office Theme</vt:lpstr>
      <vt:lpstr>6th Class Maths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Class Maths</dc:title>
  <dc:creator>Geraldine Gaffey</dc:creator>
  <cp:lastModifiedBy>Geraldine Gaffey</cp:lastModifiedBy>
  <cp:revision>3</cp:revision>
  <dcterms:created xsi:type="dcterms:W3CDTF">2020-04-25T20:20:34Z</dcterms:created>
  <dcterms:modified xsi:type="dcterms:W3CDTF">2020-04-28T13:41:29Z</dcterms:modified>
</cp:coreProperties>
</file>