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293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39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85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74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306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050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95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03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236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403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906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06C31-65D6-482D-8C19-4743C1E8D6AC}" type="datetimeFigureOut">
              <a:rPr lang="en-IE" smtClean="0"/>
              <a:t>07/05/2020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07ED-F9BF-40D7-982A-2F50DA47B2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188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OhfD9pjqo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Algerian" panose="04020705040A02060702" pitchFamily="82" charset="0"/>
              </a:rPr>
              <a:t>Trippy Shape</a:t>
            </a:r>
            <a:endParaRPr lang="en-IE" sz="66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Mobius Strip?</a:t>
            </a:r>
            <a:endParaRPr lang="en-I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870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So, What is a Mobius strip?</a:t>
            </a:r>
            <a:endParaRPr lang="en-IE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Möbius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strip, also called the twisted cylinder, is a one-sided surface with no boundaries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looks like an infinite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loop 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IE" dirty="0"/>
          </a:p>
        </p:txBody>
      </p:sp>
      <p:pic>
        <p:nvPicPr>
          <p:cNvPr id="4" name="Picture 2" descr="https://brilliant-staff-media.s3-us-west-2.amazonaws.com/tiffany-wang/CBNtb8qsm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38" y="4001294"/>
            <a:ext cx="8672899" cy="190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499773" y="284929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OhfD9pjqo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5492" y="1690688"/>
            <a:ext cx="7092778" cy="4252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211" y="0"/>
            <a:ext cx="4522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Have a look at this video and look up other information online about Mobius Strip if you need more information!</a:t>
            </a:r>
            <a:endParaRPr lang="en-IE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947189" y="2199503"/>
            <a:ext cx="15569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play the </a:t>
            </a:r>
            <a:r>
              <a:rPr lang="en-US" b="1" dirty="0" smtClean="0"/>
              <a:t>video, click </a:t>
            </a:r>
            <a:r>
              <a:rPr lang="en-US" b="1" dirty="0" smtClean="0"/>
              <a:t>on middle of video.  Wait for it to load and press play!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413400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4579" y="2249905"/>
            <a:ext cx="7842333" cy="32849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324" y="1000897"/>
            <a:ext cx="62525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Follow the instructions to make your own Mobius Strip!</a:t>
            </a:r>
            <a:endParaRPr lang="en-IE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74</Words>
  <Application>Microsoft Office PowerPoint</Application>
  <PresentationFormat>Widescreen</PresentationFormat>
  <Paragraphs>9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Comic Sans MS</vt:lpstr>
      <vt:lpstr>Wingdings</vt:lpstr>
      <vt:lpstr>Office Theme</vt:lpstr>
      <vt:lpstr>Trippy Shape</vt:lpstr>
      <vt:lpstr>So, What is a Mobius strip?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Trippy Shape</dc:title>
  <dc:creator>Geraldine Gaffey</dc:creator>
  <cp:lastModifiedBy>Geraldine Gaffey</cp:lastModifiedBy>
  <cp:revision>5</cp:revision>
  <dcterms:created xsi:type="dcterms:W3CDTF">2020-05-07T10:39:34Z</dcterms:created>
  <dcterms:modified xsi:type="dcterms:W3CDTF">2020-05-07T19:21:02Z</dcterms:modified>
</cp:coreProperties>
</file>