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CDBB4-5793-4232-8998-6269DD0490D8}" type="datetimeFigureOut">
              <a:rPr lang="en-IE" smtClean="0"/>
              <a:t>26/05/2020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355EF-3672-49DF-B0A9-46DF9A878E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456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55EF-3672-49DF-B0A9-46DF9A878E0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24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5FA-D89D-42F1-9A3B-23FC820FA2C7}" type="datetime1">
              <a:rPr lang="en-IE" smtClean="0"/>
              <a:t>26/05/2020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12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0BB3-6359-4429-8F99-FC806FAE133A}" type="datetime1">
              <a:rPr lang="en-IE" smtClean="0"/>
              <a:t>26/05/2020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366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28-C198-4906-AC33-9F6058133368}" type="datetime1">
              <a:rPr lang="en-IE" smtClean="0"/>
              <a:t>26/05/2020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391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984C-0B5B-414C-B451-4DD9A12F0C5E}" type="datetime1">
              <a:rPr lang="en-IE" smtClean="0"/>
              <a:t>26/05/2020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42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9FD3-82A3-47BF-B60F-159BA5146ED6}" type="datetime1">
              <a:rPr lang="en-IE" smtClean="0"/>
              <a:t>26/05/2020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152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CB93-5618-4A0D-AD5A-99B8521247E3}" type="datetime1">
              <a:rPr lang="en-IE" smtClean="0"/>
              <a:t>26/05/2020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1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62ED-F5A2-482F-8DA9-D8718F1F7588}" type="datetime1">
              <a:rPr lang="en-IE" smtClean="0"/>
              <a:t>26/05/2020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957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F604-5926-4F0F-A2DC-184312217FA1}" type="datetime1">
              <a:rPr lang="en-IE" smtClean="0"/>
              <a:t>26/05/2020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632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7DEA-472B-4A05-AC17-DBDC96BC681E}" type="datetime1">
              <a:rPr lang="en-IE" smtClean="0"/>
              <a:t>26/05/2020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56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D636-5A77-454A-B6C1-CF14A5B04302}" type="datetime1">
              <a:rPr lang="en-IE" smtClean="0"/>
              <a:t>26/05/2020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758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FA0-DDCA-4197-8BD2-02F5AEF82880}" type="datetime1">
              <a:rPr lang="en-IE" smtClean="0"/>
              <a:t>26/05/2020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633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B12D-7EA9-4317-A6F5-F62FEDC3922A}" type="datetime1">
              <a:rPr lang="en-IE" smtClean="0"/>
              <a:t>26/05/2020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5EC0-ACB7-4899-87B1-7EE7588D8F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9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FTlete-nM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br>
              <a:rPr lang="en-US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Goal: To Estimate and Measure Capacity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022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7" y="1215025"/>
            <a:ext cx="10515600" cy="491748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Capacity Definition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Capacity refers to the </a:t>
            </a:r>
            <a:r>
              <a:rPr lang="en-US" b="1" dirty="0">
                <a:latin typeface="Comic Sans MS" panose="030F0702030302020204" pitchFamily="66" charset="0"/>
              </a:rPr>
              <a:t>amount </a:t>
            </a:r>
            <a:r>
              <a:rPr lang="en-US" b="1" dirty="0" smtClean="0">
                <a:latin typeface="Comic Sans MS" panose="030F0702030302020204" pitchFamily="66" charset="0"/>
              </a:rPr>
              <a:t>of liquid a container can </a:t>
            </a:r>
            <a:r>
              <a:rPr lang="en-US" b="1" dirty="0">
                <a:latin typeface="Comic Sans MS" panose="030F0702030302020204" pitchFamily="66" charset="0"/>
              </a:rPr>
              <a:t>hold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mic Sans MS" panose="030F0702030302020204" pitchFamily="66" charset="0"/>
              </a:rPr>
              <a:t>Example</a:t>
            </a:r>
            <a:r>
              <a:rPr lang="en-US" b="1" dirty="0">
                <a:latin typeface="Comic Sans MS" panose="030F0702030302020204" pitchFamily="66" charset="0"/>
              </a:rPr>
              <a:t>: This glass has a capacity of 300 ml (but is actually holding only 160 ml)</a:t>
            </a:r>
            <a:endParaRPr lang="en-IE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ap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39" y="3929844"/>
            <a:ext cx="1428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75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Measuring Capacity and Reading Scales Video</a:t>
            </a:r>
            <a:endParaRPr lang="en-IE" b="1" dirty="0">
              <a:latin typeface="Comic Sans MS" panose="030F0702030302020204" pitchFamily="66" charset="0"/>
            </a:endParaRPr>
          </a:p>
        </p:txBody>
      </p:sp>
      <p:pic>
        <p:nvPicPr>
          <p:cNvPr id="4" name="GFTlete-nM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719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‘Think’ Exercise </a:t>
            </a:r>
            <a:endParaRPr lang="en-IE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7834"/>
            <a:ext cx="3896638" cy="2499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23" y="3620022"/>
            <a:ext cx="6115050" cy="27984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313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255"/>
            <a:ext cx="9984288" cy="1327433"/>
          </a:xfrm>
        </p:spPr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Today’s Activity </a:t>
            </a:r>
            <a:endParaRPr lang="en-IE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4412" y="2015331"/>
            <a:ext cx="10163175" cy="3971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6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28010"/>
            <a:ext cx="10010274" cy="39113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6</a:t>
            </a:fld>
            <a:endParaRPr lang="en-IE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6649" y="296779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6147" y="3392905"/>
            <a:ext cx="4981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100 ml = 1/10l   =0.1l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10ml=    1/100l  =0.01l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1ml=     1/1000l =0.001l</a:t>
            </a:r>
            <a:endParaRPr lang="en-IE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Activity 1</a:t>
            </a:r>
            <a:endParaRPr lang="en-IE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10715" y="1792684"/>
            <a:ext cx="9170570" cy="3272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7</a:t>
            </a:fld>
            <a:endParaRPr lang="en-IE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600" y="501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Activity 2</a:t>
            </a:r>
            <a:endParaRPr lang="en-IE" sz="4800" b="1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6546" y="2082404"/>
            <a:ext cx="10918908" cy="38822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5EC0-ACB7-4899-87B1-7EE7588D8FA2}" type="slidenum">
              <a:rPr lang="en-IE" smtClean="0"/>
              <a:t>8</a:t>
            </a:fld>
            <a:endParaRPr lang="en-IE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5347" y="689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65</Words>
  <Application>Microsoft Office PowerPoint</Application>
  <PresentationFormat>Widescreen</PresentationFormat>
  <Paragraphs>22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Capacity </vt:lpstr>
      <vt:lpstr>PowerPoint Presentation</vt:lpstr>
      <vt:lpstr>Measuring Capacity and Reading Scales Video</vt:lpstr>
      <vt:lpstr>‘Think’ Exercise </vt:lpstr>
      <vt:lpstr>Today’s Activity </vt:lpstr>
      <vt:lpstr>PowerPoint Presentation</vt:lpstr>
      <vt:lpstr>Activity 1</vt:lpstr>
      <vt:lpstr>Activity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</dc:title>
  <dc:creator>Geraldine Gaffey</dc:creator>
  <cp:lastModifiedBy>Geraldine Gaffey</cp:lastModifiedBy>
  <cp:revision>7</cp:revision>
  <dcterms:created xsi:type="dcterms:W3CDTF">2020-05-24T10:46:55Z</dcterms:created>
  <dcterms:modified xsi:type="dcterms:W3CDTF">2020-05-26T09:10:58Z</dcterms:modified>
</cp:coreProperties>
</file>