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Prime numbers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4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number facts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prime number has only one pair of factors – itself and one</a:t>
            </a:r>
          </a:p>
          <a:p>
            <a:r>
              <a:rPr lang="en-US" dirty="0" smtClean="0"/>
              <a:t>The prime numbers between 1 </a:t>
            </a:r>
            <a:r>
              <a:rPr lang="en-US" dirty="0" smtClean="0"/>
              <a:t>and </a:t>
            </a:r>
            <a:r>
              <a:rPr lang="en-US" dirty="0" smtClean="0"/>
              <a:t>10 are {2, 3, 5, 7}</a:t>
            </a:r>
          </a:p>
          <a:p>
            <a:r>
              <a:rPr lang="en-US" dirty="0" smtClean="0"/>
              <a:t>2 is the only </a:t>
            </a:r>
            <a:r>
              <a:rPr lang="en-US" dirty="0" smtClean="0">
                <a:solidFill>
                  <a:srgbClr val="FF0000"/>
                </a:solidFill>
              </a:rPr>
              <a:t>even</a:t>
            </a:r>
            <a:r>
              <a:rPr lang="en-US" dirty="0" smtClean="0"/>
              <a:t> prime number ….All the others are odd</a:t>
            </a:r>
          </a:p>
          <a:p>
            <a:r>
              <a:rPr lang="en-US" dirty="0" smtClean="0"/>
              <a:t>1 is not a prime number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4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numbers 1 - 100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9562" y="2063750"/>
            <a:ext cx="5280338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Numbers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>
                <a:latin typeface="Algerian" panose="04020705040A02060702" pitchFamily="82" charset="0"/>
              </a:rPr>
              <a:t>When making lists of numbers – we use the following brackets </a:t>
            </a:r>
            <a:r>
              <a:rPr lang="en-US" sz="4800" b="1" dirty="0" smtClean="0">
                <a:latin typeface="Algerian" panose="04020705040A02060702" pitchFamily="82" charset="0"/>
              </a:rPr>
              <a:t>{   } </a:t>
            </a:r>
          </a:p>
          <a:p>
            <a:r>
              <a:rPr lang="en-US" sz="4400" dirty="0" err="1" smtClean="0">
                <a:latin typeface="Algerian" panose="04020705040A02060702" pitchFamily="82" charset="0"/>
              </a:rPr>
              <a:t>E.g</a:t>
            </a:r>
            <a:r>
              <a:rPr lang="en-US" sz="4400" dirty="0" smtClean="0">
                <a:latin typeface="Algerian" panose="04020705040A02060702" pitchFamily="82" charset="0"/>
              </a:rPr>
              <a:t> –</a:t>
            </a:r>
            <a:r>
              <a:rPr lang="en-US" sz="4400" dirty="0" smtClean="0"/>
              <a:t> {2, 3, 5, 7}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738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List the prime numbers between </a:t>
            </a:r>
          </a:p>
          <a:p>
            <a:pPr algn="ctr"/>
            <a:r>
              <a:rPr lang="en-US" dirty="0" smtClean="0"/>
              <a:t>10 and 20</a:t>
            </a:r>
          </a:p>
          <a:p>
            <a:pPr algn="ctr"/>
            <a:r>
              <a:rPr lang="en-US" dirty="0" smtClean="0"/>
              <a:t>20 and 30</a:t>
            </a:r>
          </a:p>
          <a:p>
            <a:pPr algn="ctr"/>
            <a:r>
              <a:rPr lang="en-US" dirty="0" smtClean="0"/>
              <a:t>30 and 40 </a:t>
            </a:r>
          </a:p>
          <a:p>
            <a:pPr algn="ctr"/>
            <a:r>
              <a:rPr lang="en-US" dirty="0" smtClean="0"/>
              <a:t>40 and 50 </a:t>
            </a:r>
          </a:p>
          <a:p>
            <a:pPr algn="ctr"/>
            <a:r>
              <a:rPr lang="en-US" dirty="0" smtClean="0"/>
              <a:t>50 and 60</a:t>
            </a:r>
          </a:p>
          <a:p>
            <a:pPr algn="ctr"/>
            <a:r>
              <a:rPr lang="en-US" dirty="0" smtClean="0"/>
              <a:t>60 and 70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7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story with 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Look it </a:t>
            </a:r>
            <a:r>
              <a:rPr lang="en-US" sz="2800" dirty="0" smtClean="0">
                <a:solidFill>
                  <a:srgbClr val="0070C0"/>
                </a:solidFill>
              </a:rPr>
              <a:t>up!!!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Why is </a:t>
            </a:r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/>
              <a:t> the only even prime number?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123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Know your Prime number facts 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4076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</TotalTime>
  <Words>137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Arial</vt:lpstr>
      <vt:lpstr>Impact</vt:lpstr>
      <vt:lpstr>Main Event</vt:lpstr>
      <vt:lpstr>Number theory</vt:lpstr>
      <vt:lpstr>Prime number facts</vt:lpstr>
      <vt:lpstr>Prime numbers 1 - 100</vt:lpstr>
      <vt:lpstr>Lists of Numbers</vt:lpstr>
      <vt:lpstr>Exercise</vt:lpstr>
      <vt:lpstr>What’s the story with 2</vt:lpstr>
      <vt:lpstr>Test Yourself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Geraldine Gaffey</dc:creator>
  <cp:lastModifiedBy>Geraldine Gaffey</cp:lastModifiedBy>
  <cp:revision>5</cp:revision>
  <dcterms:created xsi:type="dcterms:W3CDTF">2020-03-30T13:57:55Z</dcterms:created>
  <dcterms:modified xsi:type="dcterms:W3CDTF">2020-03-30T19:38:26Z</dcterms:modified>
</cp:coreProperties>
</file>