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4991-F26E-4AC0-A695-FC962D74235C}" type="datetimeFigureOut">
              <a:rPr lang="en-IE" smtClean="0"/>
              <a:t>13/05/2020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8E61-AF97-4EF4-930E-CA064B158B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8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C05F-368F-40D0-A03B-C5DA0388FD1E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44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DA7-4191-4F60-AA9F-CF024CECDDA9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37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19D-3E9A-4228-8437-74BA8510DE62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3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2284-1E79-463E-A5FC-A86655AC6AE2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18A-AFEC-4D6A-997F-A89EB57380B2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9452-6C68-49EA-A02A-65434B573E23}" type="datetime1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90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93F0-FBE2-4F72-949C-A2D148CF22AF}" type="datetime1">
              <a:rPr lang="en-IE" smtClean="0"/>
              <a:t>13/05/2020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23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8A54-325E-484A-AA51-DB8A16A37E08}" type="datetime1">
              <a:rPr lang="en-IE" smtClean="0"/>
              <a:t>13/05/2020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2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4C2E-8A36-40C2-8945-58DC6569728D}" type="datetime1">
              <a:rPr lang="en-IE" smtClean="0"/>
              <a:t>13/05/2020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50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CD63-3A0A-4D02-8EB7-F907AEC02309}" type="datetime1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65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CC5-5EDD-40A3-A372-E822F1D1A673}" type="datetime1">
              <a:rPr lang="en-IE" smtClean="0"/>
              <a:t>13/05/2020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91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4F24-73E4-4052-815E-516F779C3DF3}" type="datetime1">
              <a:rPr lang="en-IE" smtClean="0"/>
              <a:t>13/05/2020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4231-BB1C-4E27-973E-A3C0C259B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1</a:t>
            </a:fld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784" y="1114816"/>
            <a:ext cx="7265095" cy="399058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893" y="505216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0170" y="505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8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2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97" y="1671593"/>
            <a:ext cx="6162675" cy="256220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1366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85" y="1517519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Faigh</a:t>
            </a:r>
            <a:endParaRPr lang="en-IE" b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231-BB1C-4E27-973E-A3C0C259B031}" type="slidenum">
              <a:rPr lang="en-IE" smtClean="0"/>
              <a:t>3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1233487"/>
            <a:ext cx="2686050" cy="439102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819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</Words>
  <Application>Microsoft Office PowerPoint</Application>
  <PresentationFormat>Widescreen</PresentationFormat>
  <Paragraphs>4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Faigh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Nuacht TG4</dc:title>
  <dc:creator>Geraldine Gaffey</dc:creator>
  <cp:lastModifiedBy>Geraldine Gaffey</cp:lastModifiedBy>
  <cp:revision>15</cp:revision>
  <dcterms:created xsi:type="dcterms:W3CDTF">2020-05-08T08:26:26Z</dcterms:created>
  <dcterms:modified xsi:type="dcterms:W3CDTF">2020-05-13T13:40:18Z</dcterms:modified>
</cp:coreProperties>
</file>