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3356-2379-49E9-B420-CE9B197AE0A0}" type="datetimeFigureOut">
              <a:rPr lang="en-GB" smtClean="0"/>
              <a:t>28/02/2014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A4010D7-74C2-42A0-BE57-A9F46C65B29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3356-2379-49E9-B420-CE9B197AE0A0}" type="datetimeFigureOut">
              <a:rPr lang="en-GB" smtClean="0"/>
              <a:t>28/02/2014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10D7-74C2-42A0-BE57-A9F46C65B29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3356-2379-49E9-B420-CE9B197AE0A0}" type="datetimeFigureOut">
              <a:rPr lang="en-GB" smtClean="0"/>
              <a:t>28/02/2014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10D7-74C2-42A0-BE57-A9F46C65B29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3356-2379-49E9-B420-CE9B197AE0A0}" type="datetimeFigureOut">
              <a:rPr lang="en-GB" smtClean="0"/>
              <a:t>28/02/2014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10D7-74C2-42A0-BE57-A9F46C65B29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3356-2379-49E9-B420-CE9B197AE0A0}" type="datetimeFigureOut">
              <a:rPr lang="en-GB" smtClean="0"/>
              <a:t>28/02/2014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A4010D7-74C2-42A0-BE57-A9F46C65B29C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3356-2379-49E9-B420-CE9B197AE0A0}" type="datetimeFigureOut">
              <a:rPr lang="en-GB" smtClean="0"/>
              <a:t>28/02/2014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10D7-74C2-42A0-BE57-A9F46C65B29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3356-2379-49E9-B420-CE9B197AE0A0}" type="datetimeFigureOut">
              <a:rPr lang="en-GB" smtClean="0"/>
              <a:t>28/02/2014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10D7-74C2-42A0-BE57-A9F46C65B29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3356-2379-49E9-B420-CE9B197AE0A0}" type="datetimeFigureOut">
              <a:rPr lang="en-GB" smtClean="0"/>
              <a:t>28/02/2014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10D7-74C2-42A0-BE57-A9F46C65B29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3356-2379-49E9-B420-CE9B197AE0A0}" type="datetimeFigureOut">
              <a:rPr lang="en-GB" smtClean="0"/>
              <a:t>28/02/2014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10D7-74C2-42A0-BE57-A9F46C65B29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3356-2379-49E9-B420-CE9B197AE0A0}" type="datetimeFigureOut">
              <a:rPr lang="en-GB" smtClean="0"/>
              <a:t>28/02/2014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10D7-74C2-42A0-BE57-A9F46C65B29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3356-2379-49E9-B420-CE9B197AE0A0}" type="datetimeFigureOut">
              <a:rPr lang="en-GB" smtClean="0"/>
              <a:t>28/02/2014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A4010D7-74C2-42A0-BE57-A9F46C65B29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3713356-2379-49E9-B420-CE9B197AE0A0}" type="datetimeFigureOut">
              <a:rPr lang="en-GB" smtClean="0"/>
              <a:t>28/02/2014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A4010D7-74C2-42A0-BE57-A9F46C65B29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From Bean to Bar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journey of the Cocoa Bean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 algn="ctr">
              <a:buNone/>
            </a:pPr>
            <a:r>
              <a:rPr lang="en-GB" sz="4000" dirty="0" smtClean="0"/>
              <a:t>The melted chocolate is formed into bars at the factory.</a:t>
            </a:r>
            <a:endParaRPr lang="en-GB" sz="4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8050" t="7560" r="28835" b="4916"/>
          <a:stretch>
            <a:fillRect/>
          </a:stretch>
        </p:blipFill>
        <p:spPr bwMode="auto">
          <a:xfrm>
            <a:off x="3131840" y="188640"/>
            <a:ext cx="3384376" cy="429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410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 algn="ctr">
              <a:buNone/>
            </a:pPr>
            <a:r>
              <a:rPr lang="en-GB" sz="4300" dirty="0" smtClean="0"/>
              <a:t>The bars are then sold to shops for us to buy!</a:t>
            </a:r>
            <a:endParaRPr lang="en-GB" sz="43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28050" t="8145" r="29425" b="4916"/>
          <a:stretch>
            <a:fillRect/>
          </a:stretch>
        </p:blipFill>
        <p:spPr bwMode="auto">
          <a:xfrm rot="5400000">
            <a:off x="2051720" y="-531440"/>
            <a:ext cx="5184576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 algn="ctr">
              <a:buNone/>
            </a:pPr>
            <a:r>
              <a:rPr lang="en-GB" sz="4000" dirty="0" smtClean="0"/>
              <a:t>A ripe cocoa pod on a tree in </a:t>
            </a:r>
            <a:r>
              <a:rPr lang="en-GB" sz="4000" dirty="0" err="1" smtClean="0"/>
              <a:t>Ghanda</a:t>
            </a:r>
            <a:r>
              <a:rPr lang="en-GB" sz="4000" dirty="0" smtClean="0"/>
              <a:t>.</a:t>
            </a:r>
            <a:endParaRPr lang="en-GB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9231" t="10035" r="30016" b="10000"/>
          <a:stretch>
            <a:fillRect/>
          </a:stretch>
        </p:blipFill>
        <p:spPr bwMode="auto">
          <a:xfrm rot="5400000">
            <a:off x="2326060" y="-301724"/>
            <a:ext cx="4968552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215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 algn="ctr">
              <a:buNone/>
            </a:pPr>
            <a:endParaRPr lang="en-GB" sz="4300" dirty="0" smtClean="0"/>
          </a:p>
          <a:p>
            <a:pPr algn="ctr">
              <a:buNone/>
            </a:pPr>
            <a:r>
              <a:rPr lang="en-GB" sz="4300" dirty="0" smtClean="0"/>
              <a:t>Cocoa farmers split the cocoa pods and scrape out the beans.</a:t>
            </a:r>
            <a:endParaRPr lang="en-GB" sz="43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8050" t="11925" r="29425" b="6806"/>
          <a:stretch>
            <a:fillRect/>
          </a:stretch>
        </p:blipFill>
        <p:spPr bwMode="auto">
          <a:xfrm rot="5400000">
            <a:off x="2267744" y="-315416"/>
            <a:ext cx="518457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77544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 algn="ctr">
              <a:buNone/>
            </a:pPr>
            <a:r>
              <a:rPr lang="en-GB" sz="4300" dirty="0" smtClean="0"/>
              <a:t>The farmer checks the fermenting beans. </a:t>
            </a:r>
            <a:endParaRPr lang="en-GB" sz="43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7459" t="9090" r="28835" b="6806"/>
          <a:stretch>
            <a:fillRect/>
          </a:stretch>
        </p:blipFill>
        <p:spPr bwMode="auto">
          <a:xfrm rot="5400000">
            <a:off x="2015716" y="-351420"/>
            <a:ext cx="532859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5576" y="1447800"/>
            <a:ext cx="7931224" cy="52215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 algn="ctr">
              <a:buNone/>
            </a:pPr>
            <a:endParaRPr lang="en-GB" sz="5700" dirty="0" smtClean="0"/>
          </a:p>
          <a:p>
            <a:pPr algn="ctr">
              <a:buNone/>
            </a:pPr>
            <a:endParaRPr lang="en-GB" sz="5700" dirty="0" smtClean="0"/>
          </a:p>
          <a:p>
            <a:pPr algn="ctr">
              <a:buNone/>
            </a:pPr>
            <a:endParaRPr lang="en-GB" sz="5700" dirty="0" smtClean="0"/>
          </a:p>
          <a:p>
            <a:pPr algn="ctr">
              <a:buNone/>
            </a:pPr>
            <a:r>
              <a:rPr lang="en-GB" sz="5700" dirty="0" smtClean="0"/>
              <a:t>The farmer picks through the fermenting beans to throw out any bad ones. </a:t>
            </a:r>
            <a:endParaRPr lang="en-GB" sz="57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8050" t="8145" r="28835" b="5861"/>
          <a:stretch>
            <a:fillRect/>
          </a:stretch>
        </p:blipFill>
        <p:spPr bwMode="auto">
          <a:xfrm rot="5400000">
            <a:off x="2051720" y="-459432"/>
            <a:ext cx="5256584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055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 algn="ctr">
              <a:buNone/>
            </a:pPr>
            <a:r>
              <a:rPr lang="en-GB" sz="4300" dirty="0" smtClean="0"/>
              <a:t>The dried cocoa beans are weighed to create a price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8641" t="8145" r="30016" b="4916"/>
          <a:stretch>
            <a:fillRect/>
          </a:stretch>
        </p:blipFill>
        <p:spPr bwMode="auto">
          <a:xfrm>
            <a:off x="2699792" y="188640"/>
            <a:ext cx="3636890" cy="47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410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 algn="ctr">
              <a:buNone/>
            </a:pPr>
            <a:r>
              <a:rPr lang="en-GB" sz="4300" dirty="0" smtClean="0"/>
              <a:t>Sacks of beans are loaded onto a truck ready to export.</a:t>
            </a:r>
            <a:endParaRPr lang="en-GB" sz="43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7459" t="8145" r="28835" b="4916"/>
          <a:stretch>
            <a:fillRect/>
          </a:stretch>
        </p:blipFill>
        <p:spPr bwMode="auto">
          <a:xfrm rot="5400000">
            <a:off x="1979712" y="-531440"/>
            <a:ext cx="5328592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410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 algn="ctr">
              <a:buNone/>
            </a:pPr>
            <a:r>
              <a:rPr lang="en-GB" sz="4300" dirty="0" smtClean="0"/>
              <a:t>The sacks are loaded onto the ship at the port.</a:t>
            </a:r>
            <a:endParaRPr lang="en-GB" sz="43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8050" t="9090" r="28835" b="4916"/>
          <a:stretch>
            <a:fillRect/>
          </a:stretch>
        </p:blipFill>
        <p:spPr bwMode="auto">
          <a:xfrm rot="5400000">
            <a:off x="2123728" y="-459432"/>
            <a:ext cx="5256584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215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 algn="ctr">
              <a:buNone/>
            </a:pPr>
            <a:endParaRPr lang="en-GB" sz="4300" dirty="0" smtClean="0"/>
          </a:p>
          <a:p>
            <a:pPr algn="ctr">
              <a:buNone/>
            </a:pPr>
            <a:r>
              <a:rPr lang="en-GB" sz="4300" dirty="0" smtClean="0"/>
              <a:t>The beans are used to make chocolate. The chocolate is tested to make sure it tastes ok.</a:t>
            </a:r>
            <a:endParaRPr lang="en-GB" sz="43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8050" t="8146" r="28835" b="4916"/>
          <a:stretch>
            <a:fillRect/>
          </a:stretch>
        </p:blipFill>
        <p:spPr bwMode="auto">
          <a:xfrm>
            <a:off x="2915816" y="188640"/>
            <a:ext cx="359961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129</Words>
  <Application>Microsoft Office PowerPoint</Application>
  <PresentationFormat>On-screen Show (4:3)</PresentationFormat>
  <Paragraphs>100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Equity</vt:lpstr>
      <vt:lpstr>The journey of the Cocoa Bean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journey of the Cocoa Bean</dc:title>
  <dc:creator>Kerry tillson</dc:creator>
  <cp:lastModifiedBy>Kerry tillson</cp:lastModifiedBy>
  <cp:revision>2</cp:revision>
  <dcterms:created xsi:type="dcterms:W3CDTF">2014-02-28T11:12:23Z</dcterms:created>
  <dcterms:modified xsi:type="dcterms:W3CDTF">2014-02-28T11:29:53Z</dcterms:modified>
</cp:coreProperties>
</file>