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56D7-6761-4C64-A02B-D1687B2627BF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1ED-1D6D-49B7-8671-B6C3E8B0C42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4800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56D7-6761-4C64-A02B-D1687B2627BF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1ED-1D6D-49B7-8671-B6C3E8B0C42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89414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56D7-6761-4C64-A02B-D1687B2627BF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1ED-1D6D-49B7-8671-B6C3E8B0C42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80181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56D7-6761-4C64-A02B-D1687B2627BF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1ED-1D6D-49B7-8671-B6C3E8B0C42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0153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56D7-6761-4C64-A02B-D1687B2627BF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1ED-1D6D-49B7-8671-B6C3E8B0C42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46190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56D7-6761-4C64-A02B-D1687B2627BF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1ED-1D6D-49B7-8671-B6C3E8B0C42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3565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56D7-6761-4C64-A02B-D1687B2627BF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1ED-1D6D-49B7-8671-B6C3E8B0C42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54978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56D7-6761-4C64-A02B-D1687B2627BF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1ED-1D6D-49B7-8671-B6C3E8B0C42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96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56D7-6761-4C64-A02B-D1687B2627BF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1ED-1D6D-49B7-8671-B6C3E8B0C42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695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56D7-6761-4C64-A02B-D1687B2627BF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1ED-1D6D-49B7-8671-B6C3E8B0C42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4369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56D7-6761-4C64-A02B-D1687B2627BF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1ED-1D6D-49B7-8671-B6C3E8B0C42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3814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756D7-6761-4C64-A02B-D1687B2627BF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A31ED-1D6D-49B7-8671-B6C3E8B0C42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084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/>
            </a:r>
            <a:br>
              <a:rPr lang="en-IE" dirty="0" smtClean="0"/>
            </a:br>
            <a:r>
              <a:rPr lang="en-IE" dirty="0"/>
              <a:t/>
            </a:r>
            <a:br>
              <a:rPr lang="en-IE" dirty="0"/>
            </a:br>
            <a:r>
              <a:rPr lang="en-IE" sz="6700" b="1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5</a:t>
            </a:r>
            <a:r>
              <a:rPr lang="en-IE" sz="6700" b="1" baseline="30000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th</a:t>
            </a:r>
            <a:r>
              <a:rPr lang="en-IE" sz="6700" b="1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 Class Maths </a:t>
            </a:r>
            <a:br>
              <a:rPr lang="en-IE" sz="6700" b="1" dirty="0" smtClean="0">
                <a:solidFill>
                  <a:srgbClr val="002060"/>
                </a:solidFill>
                <a:latin typeface="Agency FB" panose="020B0503020202020204" pitchFamily="34" charset="0"/>
              </a:rPr>
            </a:br>
            <a:r>
              <a:rPr lang="en-IE" sz="6700" b="1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Tuesday 28</a:t>
            </a:r>
            <a:r>
              <a:rPr lang="en-IE" sz="6700" b="1" baseline="30000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th</a:t>
            </a:r>
            <a:r>
              <a:rPr lang="en-IE" sz="6700" b="1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 April</a:t>
            </a:r>
            <a:br>
              <a:rPr lang="en-IE" sz="6700" b="1" dirty="0" smtClean="0">
                <a:solidFill>
                  <a:srgbClr val="002060"/>
                </a:solidFill>
                <a:latin typeface="Agency FB" panose="020B0503020202020204" pitchFamily="34" charset="0"/>
              </a:rPr>
            </a:br>
            <a:endParaRPr lang="en-IE" sz="6700" b="1" dirty="0">
              <a:solidFill>
                <a:srgbClr val="002060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E" sz="5400" b="1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Topic: Weight</a:t>
            </a:r>
          </a:p>
          <a:p>
            <a:endParaRPr lang="en-IE" sz="5400" b="1" dirty="0" smtClean="0">
              <a:solidFill>
                <a:srgbClr val="002060"/>
              </a:solidFill>
              <a:latin typeface="Agency FB" panose="020B0503020202020204" pitchFamily="34" charset="0"/>
            </a:endParaRPr>
          </a:p>
          <a:p>
            <a:r>
              <a:rPr lang="en-IE" sz="3900" b="1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Goal: To estimate weight and carry out weight operations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2337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3100" b="1" u="sng" dirty="0" smtClean="0">
                <a:latin typeface="Agency FB" panose="020B0503020202020204" pitchFamily="34" charset="0"/>
              </a:rPr>
              <a:t>More Converting</a:t>
            </a:r>
            <a:br>
              <a:rPr lang="en-IE" sz="3100" b="1" u="sng" dirty="0" smtClean="0">
                <a:latin typeface="Agency FB" panose="020B0503020202020204" pitchFamily="34" charset="0"/>
              </a:rPr>
            </a:br>
            <a:r>
              <a:rPr lang="en-IE" sz="3100" b="1" u="sng" dirty="0">
                <a:latin typeface="Agency FB" panose="020B0503020202020204" pitchFamily="34" charset="0"/>
              </a:rPr>
              <a:t/>
            </a:r>
            <a:br>
              <a:rPr lang="en-IE" sz="3100" b="1" u="sng" dirty="0">
                <a:latin typeface="Agency FB" panose="020B0503020202020204" pitchFamily="34" charset="0"/>
              </a:rPr>
            </a:br>
            <a:r>
              <a:rPr lang="en-IE" sz="2000" b="1" dirty="0" smtClean="0">
                <a:latin typeface="Comic Sans MS" panose="030F0702030302020204" pitchFamily="66" charset="0"/>
              </a:rPr>
              <a:t>Draw &amp; Complete the conversion table using </a:t>
            </a:r>
            <a:r>
              <a:rPr lang="en-IE" sz="2000" b="1" dirty="0" err="1" smtClean="0">
                <a:latin typeface="Comic Sans MS" panose="030F0702030302020204" pitchFamily="66" charset="0"/>
              </a:rPr>
              <a:t>grammes</a:t>
            </a:r>
            <a:r>
              <a:rPr lang="en-IE" sz="2000" b="1" dirty="0" smtClean="0">
                <a:latin typeface="Comic Sans MS" panose="030F0702030302020204" pitchFamily="66" charset="0"/>
              </a:rPr>
              <a:t> and kilogrammes </a:t>
            </a:r>
            <a:br>
              <a:rPr lang="en-IE" sz="2000" b="1" dirty="0" smtClean="0">
                <a:latin typeface="Comic Sans MS" panose="030F0702030302020204" pitchFamily="66" charset="0"/>
              </a:rPr>
            </a:br>
            <a:r>
              <a:rPr lang="en-IE" sz="2000" b="1" dirty="0" smtClean="0">
                <a:latin typeface="Comic Sans MS" panose="030F0702030302020204" pitchFamily="66" charset="0"/>
              </a:rPr>
              <a:t>Remember 1 kg = 1000 g</a:t>
            </a:r>
            <a:br>
              <a:rPr lang="en-IE" sz="2000" b="1" dirty="0" smtClean="0">
                <a:latin typeface="Comic Sans MS" panose="030F0702030302020204" pitchFamily="66" charset="0"/>
              </a:rPr>
            </a:br>
            <a:endParaRPr lang="en-IE" sz="2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1851379" y="2003708"/>
          <a:ext cx="4097866" cy="3055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1110"/>
                <a:gridCol w="1419503"/>
                <a:gridCol w="1267253"/>
              </a:tblGrid>
              <a:tr h="468907"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1 </a:t>
                      </a:r>
                      <a:r>
                        <a:rPr lang="en-IE" sz="1600" dirty="0" err="1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gramme</a:t>
                      </a:r>
                      <a:r>
                        <a:rPr lang="en-IE" sz="16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endParaRPr lang="en-IE" sz="16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1/1000kg</a:t>
                      </a:r>
                      <a:endParaRPr lang="en-IE" sz="16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0.001kg</a:t>
                      </a:r>
                      <a:endParaRPr lang="en-IE" sz="16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92237">
                <a:tc>
                  <a:txBody>
                    <a:bodyPr/>
                    <a:lstStyle/>
                    <a:p>
                      <a:r>
                        <a:rPr lang="en-IE" sz="1600" b="1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2g</a:t>
                      </a:r>
                      <a:endParaRPr lang="en-IE" sz="16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b="1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2/1000kg</a:t>
                      </a:r>
                      <a:endParaRPr lang="en-IE" sz="16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b="1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0.002kg</a:t>
                      </a:r>
                      <a:endParaRPr lang="en-IE" sz="16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50929">
                <a:tc>
                  <a:txBody>
                    <a:bodyPr/>
                    <a:lstStyle/>
                    <a:p>
                      <a:r>
                        <a:rPr lang="en-IE" b="1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3g</a:t>
                      </a:r>
                      <a:endParaRPr lang="en-IE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50929">
                <a:tc>
                  <a:txBody>
                    <a:bodyPr/>
                    <a:lstStyle/>
                    <a:p>
                      <a:r>
                        <a:rPr lang="en-IE" b="1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4g</a:t>
                      </a:r>
                      <a:endParaRPr lang="en-IE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50929">
                <a:tc>
                  <a:txBody>
                    <a:bodyPr/>
                    <a:lstStyle/>
                    <a:p>
                      <a:r>
                        <a:rPr lang="en-IE" b="1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5g</a:t>
                      </a:r>
                      <a:endParaRPr lang="en-IE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50929">
                <a:tc>
                  <a:txBody>
                    <a:bodyPr/>
                    <a:lstStyle/>
                    <a:p>
                      <a:r>
                        <a:rPr lang="en-IE" b="1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6g</a:t>
                      </a:r>
                      <a:endParaRPr lang="en-IE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50929">
                <a:tc>
                  <a:txBody>
                    <a:bodyPr/>
                    <a:lstStyle/>
                    <a:p>
                      <a:r>
                        <a:rPr lang="en-IE" b="1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7g</a:t>
                      </a:r>
                      <a:endParaRPr lang="en-IE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50929">
                <a:tc>
                  <a:txBody>
                    <a:bodyPr/>
                    <a:lstStyle/>
                    <a:p>
                      <a:r>
                        <a:rPr lang="en-IE" b="1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8g</a:t>
                      </a:r>
                      <a:endParaRPr lang="en-IE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6403623" y="2003707"/>
          <a:ext cx="4546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288"/>
                <a:gridCol w="1659467"/>
                <a:gridCol w="1478845"/>
              </a:tblGrid>
              <a:tr h="370840"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10 </a:t>
                      </a:r>
                      <a:r>
                        <a:rPr lang="en-IE" sz="1600" dirty="0" err="1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grammes</a:t>
                      </a:r>
                      <a:r>
                        <a:rPr lang="en-IE" sz="16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endParaRPr lang="en-IE" sz="16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10/1000 kg</a:t>
                      </a:r>
                      <a:endParaRPr lang="en-IE" sz="16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0.01kg</a:t>
                      </a:r>
                      <a:endParaRPr lang="en-IE" sz="16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b="1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20</a:t>
                      </a:r>
                      <a:r>
                        <a:rPr lang="en-IE" sz="1600" b="1" baseline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g</a:t>
                      </a:r>
                      <a:endParaRPr lang="en-IE" sz="16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b="1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20/1000kg</a:t>
                      </a:r>
                      <a:endParaRPr lang="en-IE" sz="16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b="1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0.02kg</a:t>
                      </a:r>
                      <a:endParaRPr lang="en-IE" sz="16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30g</a:t>
                      </a:r>
                      <a:endParaRPr lang="en-IE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40g</a:t>
                      </a:r>
                      <a:endParaRPr lang="en-IE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50g</a:t>
                      </a:r>
                      <a:endParaRPr lang="en-IE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60g</a:t>
                      </a:r>
                      <a:endParaRPr lang="en-IE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70g</a:t>
                      </a:r>
                      <a:endParaRPr lang="en-IE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80g</a:t>
                      </a:r>
                      <a:endParaRPr lang="en-IE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b="1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8200" y="200370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5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21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Agency FB" panose="020B0503020202020204" pitchFamily="34" charset="0"/>
              </a:rPr>
              <a:t>Fractions of ……</a:t>
            </a:r>
            <a:endParaRPr lang="en-IE" sz="5400" b="1" dirty="0">
              <a:latin typeface="Agency FB" panose="020B0503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00" y="1994958"/>
            <a:ext cx="5800400" cy="4351338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683021" y="2506133"/>
                <a:ext cx="4933245" cy="3409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𝑼𝒔𝒊𝒏𝒈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𝒎𝒚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𝒆𝒙𝒂𝒎𝒑𝒍𝒆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𝒘𝒐𝒓𝒌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𝒐𝒖𝒕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𝒕𝒉𝒆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𝒇𝒐𝒍𝒍𝒐𝒘𝒊𝒏𝒈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IE" dirty="0" smtClean="0">
                    <a:latin typeface="Comic Sans MS" panose="030F0702030302020204" pitchFamily="66" charset="0"/>
                  </a:rPr>
                  <a:t>⅒   of  1kg		</a:t>
                </a:r>
                <a:r>
                  <a:rPr lang="en-IE" dirty="0">
                    <a:latin typeface="Comic Sans MS" panose="030F0702030302020204" pitchFamily="66" charset="0"/>
                  </a:rPr>
                  <a:t> ⅒   of </a:t>
                </a:r>
                <a:r>
                  <a:rPr lang="en-IE" dirty="0" smtClean="0">
                    <a:latin typeface="Comic Sans MS" panose="030F0702030302020204" pitchFamily="66" charset="0"/>
                  </a:rPr>
                  <a:t>2kg</a:t>
                </a:r>
              </a:p>
              <a:p>
                <a:r>
                  <a:rPr lang="en-US" dirty="0" smtClean="0">
                    <a:latin typeface="Comic Sans MS" panose="030F0702030302020204" pitchFamily="66" charset="0"/>
                  </a:rPr>
                  <a:t>2/10  of 1kg		</a:t>
                </a:r>
                <a:r>
                  <a:rPr lang="en-US" dirty="0">
                    <a:latin typeface="Comic Sans MS" panose="030F0702030302020204" pitchFamily="66" charset="0"/>
                  </a:rPr>
                  <a:t>2/10 </a:t>
                </a:r>
                <a:r>
                  <a:rPr lang="en-US" dirty="0" smtClean="0">
                    <a:latin typeface="Comic Sans MS" panose="030F0702030302020204" pitchFamily="66" charset="0"/>
                  </a:rPr>
                  <a:t>of2kg</a:t>
                </a:r>
                <a:endParaRPr lang="en-US" dirty="0">
                  <a:latin typeface="Comic Sans MS" panose="030F0702030302020204" pitchFamily="66" charset="0"/>
                </a:endParaRPr>
              </a:p>
              <a:p>
                <a:r>
                  <a:rPr lang="en-US" dirty="0" smtClean="0">
                    <a:latin typeface="Comic Sans MS" panose="030F0702030302020204" pitchFamily="66" charset="0"/>
                  </a:rPr>
                  <a:t>3/10 of 1kg		</a:t>
                </a:r>
                <a:r>
                  <a:rPr lang="en-US" dirty="0">
                    <a:latin typeface="Comic Sans MS" panose="030F0702030302020204" pitchFamily="66" charset="0"/>
                  </a:rPr>
                  <a:t>3/10 of </a:t>
                </a:r>
                <a:r>
                  <a:rPr lang="en-US" dirty="0" smtClean="0">
                    <a:latin typeface="Comic Sans MS" panose="030F0702030302020204" pitchFamily="66" charset="0"/>
                  </a:rPr>
                  <a:t>2kg</a:t>
                </a:r>
                <a:endParaRPr lang="en-US" dirty="0">
                  <a:latin typeface="Comic Sans MS" panose="030F0702030302020204" pitchFamily="66" charset="0"/>
                </a:endParaRPr>
              </a:p>
              <a:p>
                <a:r>
                  <a:rPr lang="en-US" dirty="0" smtClean="0">
                    <a:latin typeface="Comic Sans MS" panose="030F0702030302020204" pitchFamily="66" charset="0"/>
                  </a:rPr>
                  <a:t>4/10 of 1kg		4/10 </a:t>
                </a:r>
                <a:r>
                  <a:rPr lang="en-US" dirty="0">
                    <a:latin typeface="Comic Sans MS" panose="030F0702030302020204" pitchFamily="66" charset="0"/>
                  </a:rPr>
                  <a:t>of </a:t>
                </a:r>
                <a:r>
                  <a:rPr lang="en-US" dirty="0" smtClean="0">
                    <a:latin typeface="Comic Sans MS" panose="030F0702030302020204" pitchFamily="66" charset="0"/>
                  </a:rPr>
                  <a:t>2kg</a:t>
                </a:r>
                <a:endParaRPr lang="en-US" dirty="0">
                  <a:latin typeface="Comic Sans MS" panose="030F0702030302020204" pitchFamily="66" charset="0"/>
                </a:endParaRPr>
              </a:p>
              <a:p>
                <a:r>
                  <a:rPr lang="en-US" dirty="0" smtClean="0">
                    <a:latin typeface="Comic Sans MS" panose="030F0702030302020204" pitchFamily="66" charset="0"/>
                  </a:rPr>
                  <a:t>5/10 0f 1kg		</a:t>
                </a:r>
                <a:r>
                  <a:rPr lang="en-US" dirty="0">
                    <a:latin typeface="Comic Sans MS" panose="030F0702030302020204" pitchFamily="66" charset="0"/>
                  </a:rPr>
                  <a:t>5/10 0f </a:t>
                </a:r>
                <a:r>
                  <a:rPr lang="en-US" dirty="0" smtClean="0">
                    <a:latin typeface="Comic Sans MS" panose="030F0702030302020204" pitchFamily="66" charset="0"/>
                  </a:rPr>
                  <a:t>2kg</a:t>
                </a:r>
                <a:endParaRPr lang="en-US" dirty="0">
                  <a:latin typeface="Comic Sans MS" panose="030F0702030302020204" pitchFamily="66" charset="0"/>
                </a:endParaRPr>
              </a:p>
              <a:p>
                <a:r>
                  <a:rPr lang="en-US" dirty="0" smtClean="0">
                    <a:latin typeface="Comic Sans MS" panose="030F0702030302020204" pitchFamily="66" charset="0"/>
                  </a:rPr>
                  <a:t>6/10 of 1kg		</a:t>
                </a:r>
                <a:r>
                  <a:rPr lang="en-US" dirty="0">
                    <a:latin typeface="Comic Sans MS" panose="030F0702030302020204" pitchFamily="66" charset="0"/>
                  </a:rPr>
                  <a:t>6/10 of </a:t>
                </a:r>
                <a:r>
                  <a:rPr lang="en-US" dirty="0" smtClean="0">
                    <a:latin typeface="Comic Sans MS" panose="030F0702030302020204" pitchFamily="66" charset="0"/>
                  </a:rPr>
                  <a:t>2kg</a:t>
                </a:r>
                <a:endParaRPr lang="en-US" dirty="0">
                  <a:latin typeface="Comic Sans MS" panose="030F0702030302020204" pitchFamily="66" charset="0"/>
                </a:endParaRPr>
              </a:p>
              <a:p>
                <a:r>
                  <a:rPr lang="en-US" dirty="0" smtClean="0">
                    <a:latin typeface="Comic Sans MS" panose="030F0702030302020204" pitchFamily="66" charset="0"/>
                  </a:rPr>
                  <a:t>7/10 of 1kg		</a:t>
                </a:r>
                <a:r>
                  <a:rPr lang="en-US" dirty="0">
                    <a:latin typeface="Comic Sans MS" panose="030F0702030302020204" pitchFamily="66" charset="0"/>
                  </a:rPr>
                  <a:t>7/10 of </a:t>
                </a:r>
                <a:r>
                  <a:rPr lang="en-US" dirty="0" smtClean="0">
                    <a:latin typeface="Comic Sans MS" panose="030F0702030302020204" pitchFamily="66" charset="0"/>
                  </a:rPr>
                  <a:t>2kg</a:t>
                </a:r>
                <a:endParaRPr lang="en-US" dirty="0">
                  <a:latin typeface="Comic Sans MS" panose="030F0702030302020204" pitchFamily="66" charset="0"/>
                </a:endParaRPr>
              </a:p>
              <a:p>
                <a:r>
                  <a:rPr lang="en-US" dirty="0" smtClean="0">
                    <a:latin typeface="Comic Sans MS" panose="030F0702030302020204" pitchFamily="66" charset="0"/>
                  </a:rPr>
                  <a:t>8/10 of 1kg		</a:t>
                </a:r>
                <a:r>
                  <a:rPr lang="en-US" dirty="0">
                    <a:latin typeface="Comic Sans MS" panose="030F0702030302020204" pitchFamily="66" charset="0"/>
                  </a:rPr>
                  <a:t>8/10 of </a:t>
                </a:r>
                <a:r>
                  <a:rPr lang="en-US" dirty="0" smtClean="0">
                    <a:latin typeface="Comic Sans MS" panose="030F0702030302020204" pitchFamily="66" charset="0"/>
                  </a:rPr>
                  <a:t>2kg</a:t>
                </a:r>
                <a:endParaRPr lang="en-US" dirty="0">
                  <a:latin typeface="Comic Sans MS" panose="030F0702030302020204" pitchFamily="66" charset="0"/>
                </a:endParaRPr>
              </a:p>
              <a:p>
                <a:r>
                  <a:rPr lang="en-US" dirty="0" smtClean="0">
                    <a:latin typeface="Comic Sans MS" panose="030F0702030302020204" pitchFamily="66" charset="0"/>
                  </a:rPr>
                  <a:t>9/10 of 1kg		</a:t>
                </a:r>
                <a:r>
                  <a:rPr lang="en-US" dirty="0">
                    <a:latin typeface="Comic Sans MS" panose="030F0702030302020204" pitchFamily="66" charset="0"/>
                  </a:rPr>
                  <a:t>9/10 of </a:t>
                </a:r>
                <a:r>
                  <a:rPr lang="en-US" dirty="0" smtClean="0">
                    <a:latin typeface="Comic Sans MS" panose="030F0702030302020204" pitchFamily="66" charset="0"/>
                  </a:rPr>
                  <a:t>2kg</a:t>
                </a:r>
                <a:endParaRPr lang="en-IE" dirty="0">
                  <a:latin typeface="Comic Sans MS" panose="030F0702030302020204" pitchFamily="66" charset="0"/>
                </a:endParaRPr>
              </a:p>
              <a:p>
                <a:endParaRPr lang="en-IE" dirty="0" smtClean="0">
                  <a:latin typeface="Comic Sans MS" panose="030F0702030302020204" pitchFamily="66" charset="0"/>
                </a:endParaRPr>
              </a:p>
              <a:p>
                <a:endParaRPr lang="en-IE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3021" y="2506133"/>
                <a:ext cx="4933245" cy="3409972"/>
              </a:xfrm>
              <a:prstGeom prst="rect">
                <a:avLst/>
              </a:prstGeom>
              <a:blipFill rotWithShape="0">
                <a:blip r:embed="rId3"/>
                <a:stretch>
                  <a:fillRect l="-988" r="-617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156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b="1" dirty="0" smtClean="0">
                <a:latin typeface="Comic Sans MS" panose="030F0702030302020204" pitchFamily="66" charset="0"/>
              </a:rPr>
              <a:t>Extra Work </a:t>
            </a:r>
            <a:br>
              <a:rPr lang="en-IE" b="1" dirty="0" smtClean="0">
                <a:latin typeface="Comic Sans MS" panose="030F0702030302020204" pitchFamily="66" charset="0"/>
              </a:rPr>
            </a:br>
            <a:r>
              <a:rPr lang="en-IE" b="1" dirty="0" smtClean="0">
                <a:latin typeface="Comic Sans MS" panose="030F0702030302020204" pitchFamily="66" charset="0"/>
              </a:rPr>
              <a:t>(</a:t>
            </a:r>
            <a:r>
              <a:rPr lang="en-IE" b="1" smtClean="0">
                <a:latin typeface="Comic Sans MS" panose="030F0702030302020204" pitchFamily="66" charset="0"/>
              </a:rPr>
              <a:t>Challenge Yourself)  </a:t>
            </a:r>
            <a:endParaRPr lang="en-IE" b="1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5587" y="2615406"/>
            <a:ext cx="6600825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426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59</Words>
  <Application>Microsoft Office PowerPoint</Application>
  <PresentationFormat>Widescreen</PresentationFormat>
  <Paragraphs>40</Paragraphs>
  <Slides>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Agency FB</vt:lpstr>
      <vt:lpstr>Arial</vt:lpstr>
      <vt:lpstr>Calibri</vt:lpstr>
      <vt:lpstr>Calibri Light</vt:lpstr>
      <vt:lpstr>Cambria Math</vt:lpstr>
      <vt:lpstr>Comic Sans MS</vt:lpstr>
      <vt:lpstr>Office Theme</vt:lpstr>
      <vt:lpstr>  5th Class Maths  Tuesday 28th April </vt:lpstr>
      <vt:lpstr>More Converting  Draw &amp; Complete the conversion table using grammes and kilogrammes  Remember 1 kg = 1000 g </vt:lpstr>
      <vt:lpstr>Fractions of ……</vt:lpstr>
      <vt:lpstr>Extra Work  (Challenge Yourself)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5th Class Maths  Tuesday 28th April </dc:title>
  <dc:creator>Geraldine Gaffey</dc:creator>
  <cp:lastModifiedBy>Geraldine Gaffey</cp:lastModifiedBy>
  <cp:revision>2</cp:revision>
  <dcterms:created xsi:type="dcterms:W3CDTF">2020-04-27T12:14:21Z</dcterms:created>
  <dcterms:modified xsi:type="dcterms:W3CDTF">2020-04-27T21:51:33Z</dcterms:modified>
</cp:coreProperties>
</file>