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1" r:id="rId4"/>
    <p:sldId id="256" r:id="rId5"/>
    <p:sldId id="259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F48D3-C385-4D1F-AD55-6938F577F807}" type="datetimeFigureOut">
              <a:rPr lang="en-IE" smtClean="0"/>
              <a:t>27/05/2020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D6CD7-60DB-47EF-B766-2B850FFC81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722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D6CD7-60DB-47EF-B766-2B850FFC816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480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93A-CED8-4515-80E4-FECC2CBCE2B4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630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482B-0EC7-4C68-BD83-ED124D225B36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40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2095-0ADB-4A66-AC82-C0FE680D6A3B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42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3DA-6E26-4558-B208-7DBE0CB3D71E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909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B211-A04F-48B8-890C-8BB2E1AD3889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19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F79A-61F2-437F-BBE4-E12B30784EE2}" type="datetime1">
              <a:rPr lang="en-IE" smtClean="0"/>
              <a:t>27/05/2020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47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F4A9-A7D1-44D3-8663-CFB812BEC7F7}" type="datetime1">
              <a:rPr lang="en-IE" smtClean="0"/>
              <a:t>27/05/2020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180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6C63-CF9A-4940-B999-3827C04C3EEB}" type="datetime1">
              <a:rPr lang="en-IE" smtClean="0"/>
              <a:t>27/05/2020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446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0BFB-CB4D-4742-BA3F-59C9389478BD}" type="datetime1">
              <a:rPr lang="en-IE" smtClean="0"/>
              <a:t>27/05/2020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646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F6D5-F30E-4F98-B957-22E8EC930621}" type="datetime1">
              <a:rPr lang="en-IE" smtClean="0"/>
              <a:t>27/05/2020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54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36B-FE81-4889-97F4-B091F9E29804}" type="datetime1">
              <a:rPr lang="en-IE" smtClean="0"/>
              <a:t>27/05/2020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60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D7EA-FEDE-4E79-9F30-EEDAF94E1655}" type="datetime1">
              <a:rPr lang="en-IE" smtClean="0"/>
              <a:t>27/05/2020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D407-0EB3-4BE8-A2EE-5A2844CD5A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10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16" y="241049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UN Convention on the Rights of the  Child</a:t>
            </a:r>
            <a:endParaRPr lang="en-IE" b="1" dirty="0">
              <a:latin typeface="Comic Sans MS" panose="030F0702030302020204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319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Rights 13, 14, 15 &amp; 16</a:t>
            </a:r>
            <a:endParaRPr lang="en-I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337" y="3263106"/>
            <a:ext cx="8315325" cy="14763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10</a:t>
            </a:fld>
            <a:endParaRPr lang="en-IE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1503947" y="1792706"/>
            <a:ext cx="3741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Look up itsyourrights.ie, click on age 8 – 12 and find these </a:t>
            </a:r>
            <a:r>
              <a:rPr lang="en-US" b="1" dirty="0" smtClean="0">
                <a:latin typeface="Agency FB" panose="020B0503020202020204" pitchFamily="34" charset="0"/>
              </a:rPr>
              <a:t>4.  </a:t>
            </a:r>
            <a:r>
              <a:rPr lang="en-US" b="1" dirty="0">
                <a:latin typeface="Agency FB" panose="020B0503020202020204" pitchFamily="34" charset="0"/>
              </a:rPr>
              <a:t>Click on each one and explain each right in your own words!</a:t>
            </a:r>
            <a:endParaRPr lang="en-IE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1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2704" y="1143000"/>
            <a:ext cx="8602579" cy="491093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76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945" y="2424154"/>
            <a:ext cx="9258300" cy="1638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83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2338387"/>
            <a:ext cx="7934325" cy="2181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93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575" y="1256339"/>
            <a:ext cx="8477250" cy="19526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69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005" y="1834356"/>
            <a:ext cx="2667000" cy="1590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500" y="3891965"/>
            <a:ext cx="6715125" cy="15525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09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Go to    www.itsyourright.ie </a:t>
            </a:r>
            <a:endParaRPr lang="en-IE" b="1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9453" y="1900989"/>
            <a:ext cx="6521115" cy="27956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7</a:t>
            </a:fld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433137" y="3298804"/>
            <a:ext cx="1833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Write these out in your own words</a:t>
            </a:r>
            <a:endParaRPr lang="en-IE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4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1" y="3439653"/>
            <a:ext cx="5545805" cy="291669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8</a:t>
            </a:fld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86668" y="1259123"/>
            <a:ext cx="6026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Go to    www.itsyourright.ie </a:t>
            </a:r>
            <a:endParaRPr lang="en-IE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73190" y="4343400"/>
            <a:ext cx="310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Write our these children’s rights in your own words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4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Rights 9, 10, 11 &amp; 12</a:t>
            </a:r>
            <a:endParaRPr lang="en-IE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863" y="3923590"/>
            <a:ext cx="7315200" cy="16954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D407-0EB3-4BE8-A2EE-5A2844CD5AD8}" type="slidenum">
              <a:rPr lang="en-IE" smtClean="0"/>
              <a:t>9</a:t>
            </a:fld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3950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gency FB" panose="020B0503020202020204" pitchFamily="34" charset="0"/>
              </a:rPr>
              <a:t>Look up itsyourrights.ie, click on age 8 – 12 and find these 4.  Click on each one and explain each right in your own words!</a:t>
            </a:r>
            <a:endParaRPr lang="en-IE" sz="24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0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113</Words>
  <Application>Microsoft Office PowerPoint</Application>
  <PresentationFormat>Widescreen</PresentationFormat>
  <Paragraphs>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Arial Rounded MT Bold</vt:lpstr>
      <vt:lpstr>Calibri</vt:lpstr>
      <vt:lpstr>Calibri Light</vt:lpstr>
      <vt:lpstr>Comic Sans MS</vt:lpstr>
      <vt:lpstr>Office Theme</vt:lpstr>
      <vt:lpstr>UN Convention on the Rights of the  Child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 to    www.itsyourright.ie </vt:lpstr>
      <vt:lpstr>PowerPoint Presentation</vt:lpstr>
      <vt:lpstr>Rights 9, 10, 11 &amp; 12</vt:lpstr>
      <vt:lpstr>Rights 13, 14, 15 &amp; 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Convention on the Rights of the  Child</dc:title>
  <dc:creator>Geraldine Gaffey</dc:creator>
  <cp:lastModifiedBy>Geraldine Gaffey</cp:lastModifiedBy>
  <cp:revision>7</cp:revision>
  <dcterms:created xsi:type="dcterms:W3CDTF">2020-05-24T11:28:13Z</dcterms:created>
  <dcterms:modified xsi:type="dcterms:W3CDTF">2020-05-27T14:38:20Z</dcterms:modified>
</cp:coreProperties>
</file>